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2" r:id="rId3"/>
    <p:sldId id="264" r:id="rId4"/>
    <p:sldId id="275" r:id="rId5"/>
    <p:sldId id="261" r:id="rId6"/>
    <p:sldId id="260" r:id="rId7"/>
    <p:sldId id="259" r:id="rId8"/>
    <p:sldId id="294" r:id="rId9"/>
    <p:sldId id="267" r:id="rId10"/>
    <p:sldId id="270" r:id="rId11"/>
    <p:sldId id="295" r:id="rId12"/>
    <p:sldId id="266" r:id="rId13"/>
    <p:sldId id="268" r:id="rId14"/>
    <p:sldId id="274" r:id="rId15"/>
    <p:sldId id="265" r:id="rId16"/>
    <p:sldId id="258" r:id="rId17"/>
    <p:sldId id="272" r:id="rId18"/>
    <p:sldId id="282" r:id="rId19"/>
    <p:sldId id="277" r:id="rId20"/>
    <p:sldId id="311" r:id="rId21"/>
    <p:sldId id="287" r:id="rId22"/>
    <p:sldId id="297" r:id="rId23"/>
    <p:sldId id="284" r:id="rId24"/>
    <p:sldId id="276" r:id="rId25"/>
    <p:sldId id="298" r:id="rId26"/>
    <p:sldId id="271" r:id="rId27"/>
    <p:sldId id="285" r:id="rId28"/>
    <p:sldId id="279" r:id="rId29"/>
    <p:sldId id="278" r:id="rId30"/>
    <p:sldId id="281" r:id="rId31"/>
    <p:sldId id="283" r:id="rId32"/>
    <p:sldId id="290" r:id="rId33"/>
    <p:sldId id="296" r:id="rId34"/>
    <p:sldId id="293" r:id="rId35"/>
    <p:sldId id="291" r:id="rId36"/>
    <p:sldId id="257" r:id="rId37"/>
    <p:sldId id="306" r:id="rId38"/>
    <p:sldId id="309" r:id="rId39"/>
    <p:sldId id="31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3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FF66"/>
    <a:srgbClr val="574FF9"/>
    <a:srgbClr val="EEECE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76" autoAdjust="0"/>
  </p:normalViewPr>
  <p:slideViewPr>
    <p:cSldViewPr>
      <p:cViewPr varScale="1">
        <p:scale>
          <a:sx n="103" d="100"/>
          <a:sy n="103" d="100"/>
        </p:scale>
        <p:origin x="18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34550B-7D36-4DAC-A1A1-6ACEE41BFDA0}" type="doc">
      <dgm:prSet loTypeId="urn:microsoft.com/office/officeart/2005/8/layout/radial6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1E94EB-0744-40B6-93CA-A68F1BD3A88D}">
      <dgm:prSet phldrT="[Текст]"/>
      <dgm:spPr/>
      <dgm:t>
        <a:bodyPr/>
        <a:lstStyle/>
        <a:p>
          <a:r>
            <a:rPr lang="uk-UA" dirty="0" smtClean="0"/>
            <a:t>президент</a:t>
          </a:r>
          <a:endParaRPr lang="ru-RU" dirty="0"/>
        </a:p>
      </dgm:t>
    </dgm:pt>
    <dgm:pt modelId="{9FCB2FD5-5F2B-41A2-85D7-5AC708466B52}" type="parTrans" cxnId="{32F3BE81-B829-4A06-B69C-AD4A76E4C2B0}">
      <dgm:prSet/>
      <dgm:spPr/>
      <dgm:t>
        <a:bodyPr/>
        <a:lstStyle/>
        <a:p>
          <a:endParaRPr lang="ru-RU"/>
        </a:p>
      </dgm:t>
    </dgm:pt>
    <dgm:pt modelId="{31D56F8B-2DFE-4DA5-890E-0CE61D21BE65}" type="sibTrans" cxnId="{32F3BE81-B829-4A06-B69C-AD4A76E4C2B0}">
      <dgm:prSet/>
      <dgm:spPr/>
      <dgm:t>
        <a:bodyPr/>
        <a:lstStyle/>
        <a:p>
          <a:endParaRPr lang="ru-RU"/>
        </a:p>
      </dgm:t>
    </dgm:pt>
    <dgm:pt modelId="{7B1C22AD-3FAB-47F1-B378-EFD2780DD1D5}">
      <dgm:prSet phldrT="[Текст]"/>
      <dgm:spPr/>
      <dgm:t>
        <a:bodyPr/>
        <a:lstStyle/>
        <a:p>
          <a:r>
            <a:rPr lang="uk-UA" dirty="0" smtClean="0"/>
            <a:t>Співдружність з питань освіти</a:t>
          </a:r>
          <a:endParaRPr lang="ru-RU" dirty="0"/>
        </a:p>
      </dgm:t>
    </dgm:pt>
    <dgm:pt modelId="{2256BB91-BD11-458B-8F6C-49BC97A4A049}" type="parTrans" cxnId="{85264B20-BB84-4156-B0FE-43CACFAAB96D}">
      <dgm:prSet/>
      <dgm:spPr/>
      <dgm:t>
        <a:bodyPr/>
        <a:lstStyle/>
        <a:p>
          <a:endParaRPr lang="ru-RU"/>
        </a:p>
      </dgm:t>
    </dgm:pt>
    <dgm:pt modelId="{79573765-3D11-413E-95B9-D8DEC06B2E39}" type="sibTrans" cxnId="{85264B20-BB84-4156-B0FE-43CACFAAB96D}">
      <dgm:prSet/>
      <dgm:spPr/>
      <dgm:t>
        <a:bodyPr/>
        <a:lstStyle/>
        <a:p>
          <a:endParaRPr lang="ru-RU"/>
        </a:p>
      </dgm:t>
    </dgm:pt>
    <dgm:pt modelId="{9AFB7FB9-0323-4372-917B-A9466105DCDA}">
      <dgm:prSet/>
      <dgm:spPr/>
      <dgm:t>
        <a:bodyPr/>
        <a:lstStyle/>
        <a:p>
          <a:pPr algn="l"/>
          <a:r>
            <a:rPr lang="uk-UA" dirty="0" smtClean="0"/>
            <a:t>Співдружність з питань культури</a:t>
          </a:r>
          <a:endParaRPr lang="ru-RU" dirty="0"/>
        </a:p>
      </dgm:t>
    </dgm:pt>
    <dgm:pt modelId="{9E779E7A-8C85-4FEB-8FE9-4EAE394AE0E9}" type="parTrans" cxnId="{AE12FCC0-3CE6-49A3-BD5B-3883BAFBD9FC}">
      <dgm:prSet/>
      <dgm:spPr/>
      <dgm:t>
        <a:bodyPr/>
        <a:lstStyle/>
        <a:p>
          <a:endParaRPr lang="ru-RU"/>
        </a:p>
      </dgm:t>
    </dgm:pt>
    <dgm:pt modelId="{11BCAA3B-0F7C-4AC8-8CD8-B25A9D36731C}" type="sibTrans" cxnId="{AE12FCC0-3CE6-49A3-BD5B-3883BAFBD9FC}">
      <dgm:prSet/>
      <dgm:spPr/>
      <dgm:t>
        <a:bodyPr/>
        <a:lstStyle/>
        <a:p>
          <a:endParaRPr lang="ru-RU"/>
        </a:p>
      </dgm:t>
    </dgm:pt>
    <dgm:pt modelId="{9819BFF1-1D55-4587-831D-C1031418FCDD}">
      <dgm:prSet/>
      <dgm:spPr/>
      <dgm:t>
        <a:bodyPr/>
        <a:lstStyle/>
        <a:p>
          <a:r>
            <a:rPr lang="uk-UA" dirty="0" smtClean="0"/>
            <a:t>Співдружність  з питань дисципліни та порядку</a:t>
          </a:r>
          <a:endParaRPr lang="ru-RU" dirty="0"/>
        </a:p>
      </dgm:t>
    </dgm:pt>
    <dgm:pt modelId="{8DE69B73-9E92-46B4-8D7A-C263304F80ED}" type="parTrans" cxnId="{7903A846-8403-42FE-92E0-089804AA89C8}">
      <dgm:prSet/>
      <dgm:spPr/>
      <dgm:t>
        <a:bodyPr/>
        <a:lstStyle/>
        <a:p>
          <a:endParaRPr lang="ru-RU"/>
        </a:p>
      </dgm:t>
    </dgm:pt>
    <dgm:pt modelId="{DA1EF41B-6E3F-497C-96F2-A504F5106424}" type="sibTrans" cxnId="{7903A846-8403-42FE-92E0-089804AA89C8}">
      <dgm:prSet/>
      <dgm:spPr/>
      <dgm:t>
        <a:bodyPr/>
        <a:lstStyle/>
        <a:p>
          <a:endParaRPr lang="ru-RU"/>
        </a:p>
      </dgm:t>
    </dgm:pt>
    <dgm:pt modelId="{9405830C-26B4-4B21-969E-D9B364D4ADA0}">
      <dgm:prSet/>
      <dgm:spPr/>
      <dgm:t>
        <a:bodyPr/>
        <a:lstStyle/>
        <a:p>
          <a:r>
            <a:rPr lang="uk-UA" dirty="0" smtClean="0"/>
            <a:t>Співдружність з питань  краєзнавства</a:t>
          </a:r>
          <a:endParaRPr lang="ru-RU" dirty="0"/>
        </a:p>
      </dgm:t>
    </dgm:pt>
    <dgm:pt modelId="{97F4FA34-AE92-4906-90B0-693A8022AC9F}" type="parTrans" cxnId="{0632E661-D389-4911-B585-660B8AF374F4}">
      <dgm:prSet/>
      <dgm:spPr/>
      <dgm:t>
        <a:bodyPr/>
        <a:lstStyle/>
        <a:p>
          <a:endParaRPr lang="ru-RU"/>
        </a:p>
      </dgm:t>
    </dgm:pt>
    <dgm:pt modelId="{DF0E19F4-5725-4722-A3FB-23EAE1A4A66A}" type="sibTrans" cxnId="{0632E661-D389-4911-B585-660B8AF374F4}">
      <dgm:prSet/>
      <dgm:spPr/>
      <dgm:t>
        <a:bodyPr/>
        <a:lstStyle/>
        <a:p>
          <a:endParaRPr lang="ru-RU"/>
        </a:p>
      </dgm:t>
    </dgm:pt>
    <dgm:pt modelId="{9912A2DD-EE92-4FB2-9EEE-DB85F2F8BF3F}" type="pres">
      <dgm:prSet presAssocID="{F234550B-7D36-4DAC-A1A1-6ACEE41BFDA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6C0A7E-C034-4728-AB85-D293B582EA21}" type="pres">
      <dgm:prSet presAssocID="{751E94EB-0744-40B6-93CA-A68F1BD3A88D}" presName="centerShape" presStyleLbl="node0" presStyleIdx="0" presStyleCnt="1" custLinFactNeighborX="-22942" custLinFactNeighborY="1386"/>
      <dgm:spPr/>
      <dgm:t>
        <a:bodyPr/>
        <a:lstStyle/>
        <a:p>
          <a:endParaRPr lang="ru-RU"/>
        </a:p>
      </dgm:t>
    </dgm:pt>
    <dgm:pt modelId="{37F7906B-3D46-43EA-B45A-587023560AF8}" type="pres">
      <dgm:prSet presAssocID="{9405830C-26B4-4B21-969E-D9B364D4ADA0}" presName="node" presStyleLbl="node1" presStyleIdx="0" presStyleCnt="4" custRadScaleRad="107321" custRadScaleInc="-113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8097E-F141-43DB-9F9F-CA2D53FCB6A1}" type="pres">
      <dgm:prSet presAssocID="{9405830C-26B4-4B21-969E-D9B364D4ADA0}" presName="dummy" presStyleCnt="0"/>
      <dgm:spPr/>
      <dgm:t>
        <a:bodyPr/>
        <a:lstStyle/>
        <a:p>
          <a:endParaRPr lang="ru-RU"/>
        </a:p>
      </dgm:t>
    </dgm:pt>
    <dgm:pt modelId="{6434C9C9-2457-4E64-B70B-130447B770EB}" type="pres">
      <dgm:prSet presAssocID="{DF0E19F4-5725-4722-A3FB-23EAE1A4A66A}" presName="sibTrans" presStyleLbl="sibTrans2D1" presStyleIdx="0" presStyleCnt="4" custLinFactNeighborX="3175" custLinFactNeighborY="-5925"/>
      <dgm:spPr/>
      <dgm:t>
        <a:bodyPr/>
        <a:lstStyle/>
        <a:p>
          <a:endParaRPr lang="ru-RU"/>
        </a:p>
      </dgm:t>
    </dgm:pt>
    <dgm:pt modelId="{FA31EBA0-7B93-41A9-AEA3-DDC6915EA1A5}" type="pres">
      <dgm:prSet presAssocID="{9AFB7FB9-0323-4372-917B-A9466105DCDA}" presName="node" presStyleLbl="node1" presStyleIdx="1" presStyleCnt="4" custRadScaleRad="51419" custRadScaleInc="-28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269DF-304F-456E-89EB-A9FE9F69E5F3}" type="pres">
      <dgm:prSet presAssocID="{9AFB7FB9-0323-4372-917B-A9466105DCDA}" presName="dummy" presStyleCnt="0"/>
      <dgm:spPr/>
      <dgm:t>
        <a:bodyPr/>
        <a:lstStyle/>
        <a:p>
          <a:endParaRPr lang="ru-RU"/>
        </a:p>
      </dgm:t>
    </dgm:pt>
    <dgm:pt modelId="{43E42110-5AF7-4012-84D9-6D137F4DD767}" type="pres">
      <dgm:prSet presAssocID="{11BCAA3B-0F7C-4AC8-8CD8-B25A9D36731C}" presName="sibTrans" presStyleLbl="sibTrans2D1" presStyleIdx="1" presStyleCnt="4" custLinFactNeighborX="5119" custLinFactNeighborY="8116"/>
      <dgm:spPr/>
      <dgm:t>
        <a:bodyPr/>
        <a:lstStyle/>
        <a:p>
          <a:endParaRPr lang="ru-RU"/>
        </a:p>
      </dgm:t>
    </dgm:pt>
    <dgm:pt modelId="{1242D9F3-B235-4264-97D3-FD7B303639F0}" type="pres">
      <dgm:prSet presAssocID="{9819BFF1-1D55-4587-831D-C1031418FCDD}" presName="node" presStyleLbl="node1" presStyleIdx="2" presStyleCnt="4" custRadScaleRad="112677" custRadScaleInc="78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5FDDB8-A2CF-4226-BB45-A8F12A820003}" type="pres">
      <dgm:prSet presAssocID="{9819BFF1-1D55-4587-831D-C1031418FCDD}" presName="dummy" presStyleCnt="0"/>
      <dgm:spPr/>
      <dgm:t>
        <a:bodyPr/>
        <a:lstStyle/>
        <a:p>
          <a:endParaRPr lang="ru-RU"/>
        </a:p>
      </dgm:t>
    </dgm:pt>
    <dgm:pt modelId="{2B394A68-9CE2-4F26-9BA6-1A5642749B67}" type="pres">
      <dgm:prSet presAssocID="{DA1EF41B-6E3F-497C-96F2-A504F5106424}" presName="sibTrans" presStyleLbl="sibTrans2D1" presStyleIdx="2" presStyleCnt="4" custLinFactNeighborX="-8104" custLinFactNeighborY="5722"/>
      <dgm:spPr/>
      <dgm:t>
        <a:bodyPr/>
        <a:lstStyle/>
        <a:p>
          <a:endParaRPr lang="ru-RU"/>
        </a:p>
      </dgm:t>
    </dgm:pt>
    <dgm:pt modelId="{B196666F-F148-4D81-9C1E-0E6B6C924261}" type="pres">
      <dgm:prSet presAssocID="{7B1C22AD-3FAB-47F1-B378-EFD2780DD1D5}" presName="node" presStyleLbl="node1" presStyleIdx="3" presStyleCnt="4" custRadScaleRad="174748" custRadScaleInc="8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0D684-A534-4E67-8350-5C4AE9FB7C32}" type="pres">
      <dgm:prSet presAssocID="{7B1C22AD-3FAB-47F1-B378-EFD2780DD1D5}" presName="dummy" presStyleCnt="0"/>
      <dgm:spPr/>
      <dgm:t>
        <a:bodyPr/>
        <a:lstStyle/>
        <a:p>
          <a:endParaRPr lang="ru-RU"/>
        </a:p>
      </dgm:t>
    </dgm:pt>
    <dgm:pt modelId="{89981B72-35AB-441C-9B60-F705D3DD56B8}" type="pres">
      <dgm:prSet presAssocID="{79573765-3D11-413E-95B9-D8DEC06B2E39}" presName="sibTrans" presStyleLbl="sibTrans2D1" presStyleIdx="3" presStyleCnt="4" custLinFactNeighborX="-7528" custLinFactNeighborY="-5613"/>
      <dgm:spPr/>
      <dgm:t>
        <a:bodyPr/>
        <a:lstStyle/>
        <a:p>
          <a:endParaRPr lang="ru-RU"/>
        </a:p>
      </dgm:t>
    </dgm:pt>
  </dgm:ptLst>
  <dgm:cxnLst>
    <dgm:cxn modelId="{85264B20-BB84-4156-B0FE-43CACFAAB96D}" srcId="{751E94EB-0744-40B6-93CA-A68F1BD3A88D}" destId="{7B1C22AD-3FAB-47F1-B378-EFD2780DD1D5}" srcOrd="3" destOrd="0" parTransId="{2256BB91-BD11-458B-8F6C-49BC97A4A049}" sibTransId="{79573765-3D11-413E-95B9-D8DEC06B2E39}"/>
    <dgm:cxn modelId="{AE12FCC0-3CE6-49A3-BD5B-3883BAFBD9FC}" srcId="{751E94EB-0744-40B6-93CA-A68F1BD3A88D}" destId="{9AFB7FB9-0323-4372-917B-A9466105DCDA}" srcOrd="1" destOrd="0" parTransId="{9E779E7A-8C85-4FEB-8FE9-4EAE394AE0E9}" sibTransId="{11BCAA3B-0F7C-4AC8-8CD8-B25A9D36731C}"/>
    <dgm:cxn modelId="{0632E661-D389-4911-B585-660B8AF374F4}" srcId="{751E94EB-0744-40B6-93CA-A68F1BD3A88D}" destId="{9405830C-26B4-4B21-969E-D9B364D4ADA0}" srcOrd="0" destOrd="0" parTransId="{97F4FA34-AE92-4906-90B0-693A8022AC9F}" sibTransId="{DF0E19F4-5725-4722-A3FB-23EAE1A4A66A}"/>
    <dgm:cxn modelId="{D21E4499-3521-4B2E-9151-79F96C0BC0B6}" type="presOf" srcId="{DA1EF41B-6E3F-497C-96F2-A504F5106424}" destId="{2B394A68-9CE2-4F26-9BA6-1A5642749B67}" srcOrd="0" destOrd="0" presId="urn:microsoft.com/office/officeart/2005/8/layout/radial6"/>
    <dgm:cxn modelId="{2EBDA3A1-CA96-4692-B85F-2034A900DDB8}" type="presOf" srcId="{9819BFF1-1D55-4587-831D-C1031418FCDD}" destId="{1242D9F3-B235-4264-97D3-FD7B303639F0}" srcOrd="0" destOrd="0" presId="urn:microsoft.com/office/officeart/2005/8/layout/radial6"/>
    <dgm:cxn modelId="{93AF2708-CA49-4944-9905-8DA1FF5B447F}" type="presOf" srcId="{DF0E19F4-5725-4722-A3FB-23EAE1A4A66A}" destId="{6434C9C9-2457-4E64-B70B-130447B770EB}" srcOrd="0" destOrd="0" presId="urn:microsoft.com/office/officeart/2005/8/layout/radial6"/>
    <dgm:cxn modelId="{A308167E-442E-49DC-AE66-4A137D55B9D8}" type="presOf" srcId="{7B1C22AD-3FAB-47F1-B378-EFD2780DD1D5}" destId="{B196666F-F148-4D81-9C1E-0E6B6C924261}" srcOrd="0" destOrd="0" presId="urn:microsoft.com/office/officeart/2005/8/layout/radial6"/>
    <dgm:cxn modelId="{93295ADC-0C9D-40BA-BC93-DD1647F23CE0}" type="presOf" srcId="{751E94EB-0744-40B6-93CA-A68F1BD3A88D}" destId="{F36C0A7E-C034-4728-AB85-D293B582EA21}" srcOrd="0" destOrd="0" presId="urn:microsoft.com/office/officeart/2005/8/layout/radial6"/>
    <dgm:cxn modelId="{75D117FA-C2FF-4ED4-942C-DE21918DAF4C}" type="presOf" srcId="{11BCAA3B-0F7C-4AC8-8CD8-B25A9D36731C}" destId="{43E42110-5AF7-4012-84D9-6D137F4DD767}" srcOrd="0" destOrd="0" presId="urn:microsoft.com/office/officeart/2005/8/layout/radial6"/>
    <dgm:cxn modelId="{AEAA3743-0A4B-49D8-B877-695F18167220}" type="presOf" srcId="{9405830C-26B4-4B21-969E-D9B364D4ADA0}" destId="{37F7906B-3D46-43EA-B45A-587023560AF8}" srcOrd="0" destOrd="0" presId="urn:microsoft.com/office/officeart/2005/8/layout/radial6"/>
    <dgm:cxn modelId="{32F3BE81-B829-4A06-B69C-AD4A76E4C2B0}" srcId="{F234550B-7D36-4DAC-A1A1-6ACEE41BFDA0}" destId="{751E94EB-0744-40B6-93CA-A68F1BD3A88D}" srcOrd="0" destOrd="0" parTransId="{9FCB2FD5-5F2B-41A2-85D7-5AC708466B52}" sibTransId="{31D56F8B-2DFE-4DA5-890E-0CE61D21BE65}"/>
    <dgm:cxn modelId="{7903A846-8403-42FE-92E0-089804AA89C8}" srcId="{751E94EB-0744-40B6-93CA-A68F1BD3A88D}" destId="{9819BFF1-1D55-4587-831D-C1031418FCDD}" srcOrd="2" destOrd="0" parTransId="{8DE69B73-9E92-46B4-8D7A-C263304F80ED}" sibTransId="{DA1EF41B-6E3F-497C-96F2-A504F5106424}"/>
    <dgm:cxn modelId="{3AD7D8C2-3A24-466B-9AFD-EBC0CC3887A3}" type="presOf" srcId="{9AFB7FB9-0323-4372-917B-A9466105DCDA}" destId="{FA31EBA0-7B93-41A9-AEA3-DDC6915EA1A5}" srcOrd="0" destOrd="0" presId="urn:microsoft.com/office/officeart/2005/8/layout/radial6"/>
    <dgm:cxn modelId="{2C8E5CB0-2A4A-40E2-9526-9F1AC139749E}" type="presOf" srcId="{F234550B-7D36-4DAC-A1A1-6ACEE41BFDA0}" destId="{9912A2DD-EE92-4FB2-9EEE-DB85F2F8BF3F}" srcOrd="0" destOrd="0" presId="urn:microsoft.com/office/officeart/2005/8/layout/radial6"/>
    <dgm:cxn modelId="{8E227315-2B78-46A9-8B09-466EC9D475B6}" type="presOf" srcId="{79573765-3D11-413E-95B9-D8DEC06B2E39}" destId="{89981B72-35AB-441C-9B60-F705D3DD56B8}" srcOrd="0" destOrd="0" presId="urn:microsoft.com/office/officeart/2005/8/layout/radial6"/>
    <dgm:cxn modelId="{0A981E28-30DE-4BD1-83E2-5B49BAB34A3A}" type="presParOf" srcId="{9912A2DD-EE92-4FB2-9EEE-DB85F2F8BF3F}" destId="{F36C0A7E-C034-4728-AB85-D293B582EA21}" srcOrd="0" destOrd="0" presId="urn:microsoft.com/office/officeart/2005/8/layout/radial6"/>
    <dgm:cxn modelId="{E0E9A72E-D2A2-4F5C-B9BC-A351FE607B96}" type="presParOf" srcId="{9912A2DD-EE92-4FB2-9EEE-DB85F2F8BF3F}" destId="{37F7906B-3D46-43EA-B45A-587023560AF8}" srcOrd="1" destOrd="0" presId="urn:microsoft.com/office/officeart/2005/8/layout/radial6"/>
    <dgm:cxn modelId="{9E519EC3-2226-4F88-ACC4-641F143B12C9}" type="presParOf" srcId="{9912A2DD-EE92-4FB2-9EEE-DB85F2F8BF3F}" destId="{BAF8097E-F141-43DB-9F9F-CA2D53FCB6A1}" srcOrd="2" destOrd="0" presId="urn:microsoft.com/office/officeart/2005/8/layout/radial6"/>
    <dgm:cxn modelId="{91049055-BA30-4DC9-B7DB-E2EDCBF4F626}" type="presParOf" srcId="{9912A2DD-EE92-4FB2-9EEE-DB85F2F8BF3F}" destId="{6434C9C9-2457-4E64-B70B-130447B770EB}" srcOrd="3" destOrd="0" presId="urn:microsoft.com/office/officeart/2005/8/layout/radial6"/>
    <dgm:cxn modelId="{F88CF136-0B8E-4CA8-ABEF-00DD4FC84FC9}" type="presParOf" srcId="{9912A2DD-EE92-4FB2-9EEE-DB85F2F8BF3F}" destId="{FA31EBA0-7B93-41A9-AEA3-DDC6915EA1A5}" srcOrd="4" destOrd="0" presId="urn:microsoft.com/office/officeart/2005/8/layout/radial6"/>
    <dgm:cxn modelId="{C3C2B1DE-189F-4DEC-A563-3AAAA65A57ED}" type="presParOf" srcId="{9912A2DD-EE92-4FB2-9EEE-DB85F2F8BF3F}" destId="{56C269DF-304F-456E-89EB-A9FE9F69E5F3}" srcOrd="5" destOrd="0" presId="urn:microsoft.com/office/officeart/2005/8/layout/radial6"/>
    <dgm:cxn modelId="{8DB8ADB7-08E0-4658-9089-F3A9CE57AAEA}" type="presParOf" srcId="{9912A2DD-EE92-4FB2-9EEE-DB85F2F8BF3F}" destId="{43E42110-5AF7-4012-84D9-6D137F4DD767}" srcOrd="6" destOrd="0" presId="urn:microsoft.com/office/officeart/2005/8/layout/radial6"/>
    <dgm:cxn modelId="{E3FBDF53-F0FD-4B96-8E0F-1FF465881827}" type="presParOf" srcId="{9912A2DD-EE92-4FB2-9EEE-DB85F2F8BF3F}" destId="{1242D9F3-B235-4264-97D3-FD7B303639F0}" srcOrd="7" destOrd="0" presId="urn:microsoft.com/office/officeart/2005/8/layout/radial6"/>
    <dgm:cxn modelId="{C154B8C9-5B75-4474-8F1A-C4883BAF41CA}" type="presParOf" srcId="{9912A2DD-EE92-4FB2-9EEE-DB85F2F8BF3F}" destId="{D95FDDB8-A2CF-4226-BB45-A8F12A820003}" srcOrd="8" destOrd="0" presId="urn:microsoft.com/office/officeart/2005/8/layout/radial6"/>
    <dgm:cxn modelId="{69172C89-EF89-4D2B-9169-A600CBD65013}" type="presParOf" srcId="{9912A2DD-EE92-4FB2-9EEE-DB85F2F8BF3F}" destId="{2B394A68-9CE2-4F26-9BA6-1A5642749B67}" srcOrd="9" destOrd="0" presId="urn:microsoft.com/office/officeart/2005/8/layout/radial6"/>
    <dgm:cxn modelId="{7E3BC3D6-2B6C-4D62-A09E-21B9E78137DA}" type="presParOf" srcId="{9912A2DD-EE92-4FB2-9EEE-DB85F2F8BF3F}" destId="{B196666F-F148-4D81-9C1E-0E6B6C924261}" srcOrd="10" destOrd="0" presId="urn:microsoft.com/office/officeart/2005/8/layout/radial6"/>
    <dgm:cxn modelId="{391F3E3F-77EF-4EE3-B2F3-AE00F13DBB06}" type="presParOf" srcId="{9912A2DD-EE92-4FB2-9EEE-DB85F2F8BF3F}" destId="{3580D684-A534-4E67-8350-5C4AE9FB7C32}" srcOrd="11" destOrd="0" presId="urn:microsoft.com/office/officeart/2005/8/layout/radial6"/>
    <dgm:cxn modelId="{DB87E029-471D-462C-9283-7A3F7D180C8D}" type="presParOf" srcId="{9912A2DD-EE92-4FB2-9EEE-DB85F2F8BF3F}" destId="{89981B72-35AB-441C-9B60-F705D3DD56B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81B72-35AB-441C-9B60-F705D3DD56B8}">
      <dsp:nvSpPr>
        <dsp:cNvPr id="0" name=""/>
        <dsp:cNvSpPr/>
      </dsp:nvSpPr>
      <dsp:spPr>
        <a:xfrm>
          <a:off x="261808" y="585696"/>
          <a:ext cx="3977213" cy="3977213"/>
        </a:xfrm>
        <a:prstGeom prst="blockArc">
          <a:avLst>
            <a:gd name="adj1" fmla="val 11443704"/>
            <a:gd name="adj2" fmla="val 16059665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394A68-9CE2-4F26-9BA6-1A5642749B67}">
      <dsp:nvSpPr>
        <dsp:cNvPr id="0" name=""/>
        <dsp:cNvSpPr/>
      </dsp:nvSpPr>
      <dsp:spPr>
        <a:xfrm>
          <a:off x="266381" y="833346"/>
          <a:ext cx="3977213" cy="3977213"/>
        </a:xfrm>
        <a:prstGeom prst="blockArc">
          <a:avLst>
            <a:gd name="adj1" fmla="val 5080303"/>
            <a:gd name="adj2" fmla="val 11080691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E42110-5AF7-4012-84D9-6D137F4DD767}">
      <dsp:nvSpPr>
        <dsp:cNvPr id="0" name=""/>
        <dsp:cNvSpPr/>
      </dsp:nvSpPr>
      <dsp:spPr>
        <a:xfrm>
          <a:off x="902474" y="921436"/>
          <a:ext cx="3977213" cy="3977213"/>
        </a:xfrm>
        <a:prstGeom prst="blockArc">
          <a:avLst>
            <a:gd name="adj1" fmla="val 21331938"/>
            <a:gd name="adj2" fmla="val 5275745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34C9C9-2457-4E64-B70B-130447B770EB}">
      <dsp:nvSpPr>
        <dsp:cNvPr id="0" name=""/>
        <dsp:cNvSpPr/>
      </dsp:nvSpPr>
      <dsp:spPr>
        <a:xfrm>
          <a:off x="850687" y="559713"/>
          <a:ext cx="3977213" cy="3977213"/>
        </a:xfrm>
        <a:prstGeom prst="blockArc">
          <a:avLst>
            <a:gd name="adj1" fmla="val 15769752"/>
            <a:gd name="adj2" fmla="val 20980711"/>
            <a:gd name="adj3" fmla="val 4644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6C0A7E-C034-4728-AB85-D293B582EA21}">
      <dsp:nvSpPr>
        <dsp:cNvPr id="0" name=""/>
        <dsp:cNvSpPr/>
      </dsp:nvSpPr>
      <dsp:spPr>
        <a:xfrm>
          <a:off x="1828935" y="1722518"/>
          <a:ext cx="1832406" cy="18324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президент</a:t>
          </a:r>
          <a:endParaRPr lang="ru-RU" sz="2100" kern="1200" dirty="0"/>
        </a:p>
      </dsp:txBody>
      <dsp:txXfrm>
        <a:off x="2097285" y="1990868"/>
        <a:ext cx="1295706" cy="1295706"/>
      </dsp:txXfrm>
    </dsp:sp>
    <dsp:sp modelId="{37F7906B-3D46-43EA-B45A-587023560AF8}">
      <dsp:nvSpPr>
        <dsp:cNvPr id="0" name=""/>
        <dsp:cNvSpPr/>
      </dsp:nvSpPr>
      <dsp:spPr>
        <a:xfrm>
          <a:off x="1829206" y="215390"/>
          <a:ext cx="1282684" cy="12826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Співдружність з питань  краєзнавства</a:t>
          </a:r>
          <a:endParaRPr lang="ru-RU" sz="1100" kern="1200" dirty="0"/>
        </a:p>
      </dsp:txBody>
      <dsp:txXfrm>
        <a:off x="2017051" y="403235"/>
        <a:ext cx="906994" cy="906994"/>
      </dsp:txXfrm>
    </dsp:sp>
    <dsp:sp modelId="{FA31EBA0-7B93-41A9-AEA3-DDC6915EA1A5}">
      <dsp:nvSpPr>
        <dsp:cNvPr id="0" name=""/>
        <dsp:cNvSpPr/>
      </dsp:nvSpPr>
      <dsp:spPr>
        <a:xfrm>
          <a:off x="3982672" y="1794600"/>
          <a:ext cx="1282684" cy="12826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Співдружність з питань культури</a:t>
          </a:r>
          <a:endParaRPr lang="ru-RU" sz="1100" kern="1200" dirty="0"/>
        </a:p>
      </dsp:txBody>
      <dsp:txXfrm>
        <a:off x="4170517" y="1982445"/>
        <a:ext cx="906994" cy="906994"/>
      </dsp:txXfrm>
    </dsp:sp>
    <dsp:sp modelId="{1242D9F3-B235-4264-97D3-FD7B303639F0}">
      <dsp:nvSpPr>
        <dsp:cNvPr id="0" name=""/>
        <dsp:cNvSpPr/>
      </dsp:nvSpPr>
      <dsp:spPr>
        <a:xfrm>
          <a:off x="2116337" y="3887071"/>
          <a:ext cx="1282684" cy="12826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Співдружність  з питань дисципліни та порядку</a:t>
          </a:r>
          <a:endParaRPr lang="ru-RU" sz="1100" kern="1200" dirty="0"/>
        </a:p>
      </dsp:txBody>
      <dsp:txXfrm>
        <a:off x="2304182" y="4074916"/>
        <a:ext cx="906994" cy="906994"/>
      </dsp:txXfrm>
    </dsp:sp>
    <dsp:sp modelId="{B196666F-F148-4D81-9C1E-0E6B6C924261}">
      <dsp:nvSpPr>
        <dsp:cNvPr id="0" name=""/>
        <dsp:cNvSpPr/>
      </dsp:nvSpPr>
      <dsp:spPr>
        <a:xfrm>
          <a:off x="0" y="1794611"/>
          <a:ext cx="1282684" cy="12826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/>
            <a:t>Співдружність з питань освіти</a:t>
          </a:r>
          <a:endParaRPr lang="ru-RU" sz="1100" kern="1200" dirty="0"/>
        </a:p>
      </dsp:txBody>
      <dsp:txXfrm>
        <a:off x="187845" y="1982456"/>
        <a:ext cx="906994" cy="906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1963E-EAA9-45E5-912C-906F400E3909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867D3-4CE3-4F64-9BD0-0934AD4E15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867D3-4CE3-4F64-9BD0-0934AD4E156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19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867D3-4CE3-4F64-9BD0-0934AD4E156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74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867D3-4CE3-4F64-9BD0-0934AD4E156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05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867D3-4CE3-4F64-9BD0-0934AD4E156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60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867D3-4CE3-4F64-9BD0-0934AD4E156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227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2867D3-4CE3-4F64-9BD0-0934AD4E156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24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FFFF99"/>
            </a:gs>
            <a:gs pos="55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C5CAD-927B-4DAA-97C7-94AE60FB3C0B}" type="datetimeFigureOut">
              <a:rPr lang="ru-RU" smtClean="0"/>
              <a:pPr/>
              <a:t>30.03.2015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90A7-963A-4965-B91F-F37D68380D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81250" y="2348879"/>
            <a:ext cx="6511230" cy="1212421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УЧНІВСЬКЕ САМОВРЯДУВАННЯ 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1250" y="3561301"/>
            <a:ext cx="6223198" cy="875811"/>
          </a:xfrm>
        </p:spPr>
        <p:txBody>
          <a:bodyPr>
            <a:normAutofit lnSpcReduction="10000"/>
          </a:bodyPr>
          <a:lstStyle/>
          <a:p>
            <a:r>
              <a:rPr lang="uk-UA" sz="2400" dirty="0" smtClean="0">
                <a:solidFill>
                  <a:srgbClr val="C00000"/>
                </a:solidFill>
              </a:rPr>
              <a:t>ГАЇВСЬКОЇ</a:t>
            </a: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2400" dirty="0" smtClean="0">
                <a:solidFill>
                  <a:srgbClr val="C00000"/>
                </a:solidFill>
              </a:rPr>
              <a:t>ЗАГАЛЬНООСВІТНЬОЇ ШКОЛИ</a:t>
            </a:r>
          </a:p>
          <a:p>
            <a:r>
              <a:rPr lang="uk-UA" sz="2400" dirty="0" smtClean="0">
                <a:solidFill>
                  <a:srgbClr val="C00000"/>
                </a:solidFill>
              </a:rPr>
              <a:t> І-ІІ СТУПЕНІВ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3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286125"/>
            <a:ext cx="2381250" cy="3571876"/>
          </a:xfrm>
          <a:prstGeom prst="rect">
            <a:avLst/>
          </a:prstGeom>
          <a:noFill/>
        </p:spPr>
      </p:pic>
      <p:pic>
        <p:nvPicPr>
          <p:cNvPr id="2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11115"/>
            <a:ext cx="2381250" cy="3571876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5"/>
          <a:stretch/>
        </p:blipFill>
        <p:spPr>
          <a:xfrm>
            <a:off x="7524328" y="232804"/>
            <a:ext cx="1224000" cy="1664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208"/>
    </mc:Choice>
    <mc:Fallback>
      <p:transition spd="slow" advClick="0" advTm="220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4290"/>
            <a:ext cx="6984776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СПІВДРУЖНІСТЬ  З 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ПИТАНЬ КУЛЬТУРИ 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ДІЯЛЬНОСТІ: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uk-UA" dirty="0">
                <a:solidFill>
                  <a:srgbClr val="FFC000"/>
                </a:solidFill>
              </a:rPr>
              <a:t>керує проведенням культурно-масових справ, організацією шкільних і класних вечорів, свят народного та шкільного календаря;</a:t>
            </a:r>
          </a:p>
          <a:p>
            <a:r>
              <a:rPr lang="uk-UA" dirty="0">
                <a:solidFill>
                  <a:srgbClr val="FFC000"/>
                </a:solidFill>
              </a:rPr>
              <a:t> розподіляє між класами та учнями доручення по підготовці заходів;</a:t>
            </a:r>
          </a:p>
          <a:p>
            <a:r>
              <a:rPr lang="uk-UA" dirty="0">
                <a:solidFill>
                  <a:srgbClr val="FFC000"/>
                </a:solidFill>
              </a:rPr>
              <a:t>несе відповідальність за утримання та підготовку програми художньої частини і програму дозвілля;</a:t>
            </a:r>
          </a:p>
          <a:p>
            <a:r>
              <a:rPr lang="uk-UA" dirty="0">
                <a:solidFill>
                  <a:srgbClr val="FFC000"/>
                </a:solidFill>
              </a:rPr>
              <a:t>організовує проведення конкурсів і оглядів художньої самодіяльності;</a:t>
            </a:r>
          </a:p>
          <a:p>
            <a:r>
              <a:rPr lang="uk-UA" dirty="0">
                <a:solidFill>
                  <a:srgbClr val="FFC000"/>
                </a:solidFill>
              </a:rPr>
              <a:t>співпрацює з іншими </a:t>
            </a:r>
            <a:r>
              <a:rPr lang="uk-UA" dirty="0" smtClean="0">
                <a:solidFill>
                  <a:srgbClr val="FFC000"/>
                </a:solidFill>
              </a:rPr>
              <a:t>секторами; </a:t>
            </a:r>
            <a:endParaRPr lang="uk-UA" dirty="0">
              <a:solidFill>
                <a:srgbClr val="FFC000"/>
              </a:solidFill>
            </a:endParaRPr>
          </a:p>
          <a:p>
            <a:r>
              <a:rPr lang="uk-UA" dirty="0">
                <a:solidFill>
                  <a:srgbClr val="FFC000"/>
                </a:solidFill>
              </a:rPr>
              <a:t>звітується І раз на семестр.</a:t>
            </a:r>
            <a:endParaRPr lang="ru-RU" dirty="0">
              <a:solidFill>
                <a:srgbClr val="FFC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58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7379"/>
    </mc:Choice>
    <mc:Fallback>
      <p:transition spd="slow" advClick="0" advTm="2737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276600" y="274637"/>
            <a:ext cx="5410200" cy="4882555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Педагог-консультант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Головко Оксана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29398" r="45663" b="12852"/>
          <a:stretch/>
        </p:blipFill>
        <p:spPr>
          <a:xfrm>
            <a:off x="457944" y="424248"/>
            <a:ext cx="3177952" cy="5953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109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187"/>
    </mc:Choice>
    <mc:Fallback>
      <p:transition spd="slow" advClick="0" advTm="318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4290"/>
            <a:ext cx="72008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СПІВДРУЖНІСТЬ</a:t>
            </a:r>
            <a:b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ПИТАНЬ КРАЄЗНАВСТВА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9883" y="41490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600200"/>
            <a:ext cx="6905740" cy="49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66"/>
            </a:solidFill>
            <a:prstDash val="sysDash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985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810"/>
    </mc:Choice>
    <mc:Fallback>
      <p:transition spd="slow" advClick="0" advTm="581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83152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СПІВДРУЖНІСТЬ З </a:t>
            </a:r>
            <a:r>
              <a:rPr lang="uk-UA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ПИТАНЬ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КРАЄЗНАВСТВА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ДІЯЛЬНОСТІ: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9310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283152" cy="452596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>
                <a:solidFill>
                  <a:srgbClr val="FFC000"/>
                </a:solidFill>
              </a:rPr>
              <a:t>готує </a:t>
            </a:r>
            <a:r>
              <a:rPr lang="uk-UA" dirty="0" smtClean="0">
                <a:solidFill>
                  <a:srgbClr val="FFC000"/>
                </a:solidFill>
              </a:rPr>
              <a:t>і презентує заходи з к</a:t>
            </a:r>
            <a:r>
              <a:rPr lang="uk-UA" dirty="0" smtClean="0">
                <a:solidFill>
                  <a:srgbClr val="FFC000"/>
                </a:solidFill>
              </a:rPr>
              <a:t>раєзнавчої роботи</a:t>
            </a:r>
            <a:r>
              <a:rPr lang="uk-UA" dirty="0" smtClean="0">
                <a:solidFill>
                  <a:srgbClr val="FFC000"/>
                </a:solidFill>
              </a:rPr>
              <a:t>;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uk-UA" dirty="0">
                <a:solidFill>
                  <a:srgbClr val="FFC000"/>
                </a:solidFill>
              </a:rPr>
              <a:t>займається випуском шкільної газети «Велика верба</a:t>
            </a:r>
            <a:r>
              <a:rPr lang="uk-UA" dirty="0" smtClean="0">
                <a:solidFill>
                  <a:srgbClr val="FFC000"/>
                </a:solidFill>
              </a:rPr>
              <a:t>»;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uk-UA" dirty="0">
                <a:solidFill>
                  <a:srgbClr val="FFC000"/>
                </a:solidFill>
              </a:rPr>
              <a:t>відповідає за </a:t>
            </a:r>
            <a:r>
              <a:rPr lang="uk-UA" dirty="0" smtClean="0">
                <a:solidFill>
                  <a:srgbClr val="FFC000"/>
                </a:solidFill>
              </a:rPr>
              <a:t>випуск </a:t>
            </a:r>
            <a:r>
              <a:rPr lang="uk-UA" dirty="0">
                <a:solidFill>
                  <a:srgbClr val="FFC000"/>
                </a:solidFill>
              </a:rPr>
              <a:t>тематичних </a:t>
            </a:r>
            <a:r>
              <a:rPr lang="uk-UA" dirty="0" smtClean="0">
                <a:solidFill>
                  <a:srgbClr val="FFC000"/>
                </a:solidFill>
              </a:rPr>
              <a:t>стіннівок;</a:t>
            </a:r>
            <a:endParaRPr lang="ru-RU" dirty="0">
              <a:solidFill>
                <a:srgbClr val="FFC000"/>
              </a:solidFill>
            </a:endParaRPr>
          </a:p>
          <a:p>
            <a:r>
              <a:rPr lang="uk-UA" dirty="0">
                <a:solidFill>
                  <a:srgbClr val="FFC000"/>
                </a:solidFill>
              </a:rPr>
              <a:t>співпрацює з іншими </a:t>
            </a:r>
            <a:r>
              <a:rPr lang="uk-UA" dirty="0" smtClean="0">
                <a:solidFill>
                  <a:srgbClr val="FFC000"/>
                </a:solidFill>
              </a:rPr>
              <a:t>секторами;</a:t>
            </a:r>
          </a:p>
          <a:p>
            <a:r>
              <a:rPr lang="uk-UA" dirty="0" smtClean="0">
                <a:solidFill>
                  <a:srgbClr val="FFC000"/>
                </a:solidFill>
              </a:rPr>
              <a:t>звітується І раз на семестр.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51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8098"/>
    </mc:Choice>
    <mc:Fallback>
      <p:transition spd="slow" advClick="0" advTm="809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/>
              <a:t>Педагог-консультант</a:t>
            </a:r>
            <a:r>
              <a:rPr lang="ru-RU" sz="3200" dirty="0" smtClean="0"/>
              <a:t>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8596" y="1500174"/>
            <a:ext cx="5926484" cy="599754"/>
          </a:xfrm>
        </p:spPr>
        <p:txBody>
          <a:bodyPr>
            <a:noAutofit/>
          </a:bodyPr>
          <a:lstStyle/>
          <a:p>
            <a:r>
              <a:rPr lang="uk-UA" sz="3600" dirty="0" smtClean="0"/>
              <a:t>вчитель</a:t>
            </a:r>
          </a:p>
          <a:p>
            <a:r>
              <a:rPr lang="uk-UA" sz="3600" dirty="0" smtClean="0"/>
              <a:t>іноземної мови,</a:t>
            </a:r>
          </a:p>
          <a:p>
            <a:r>
              <a:rPr lang="uk-UA" sz="3600" dirty="0" smtClean="0"/>
              <a:t>краєзнавець</a:t>
            </a:r>
          </a:p>
          <a:p>
            <a:endParaRPr lang="uk-UA" sz="3600" dirty="0" smtClean="0"/>
          </a:p>
          <a:p>
            <a:r>
              <a:rPr lang="uk-UA" sz="3600" dirty="0" smtClean="0"/>
              <a:t>Доценко Василь Олександрович</a:t>
            </a:r>
            <a:endParaRPr lang="ru-RU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273051"/>
            <a:ext cx="2952328" cy="553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1866692"/>
            <a:ext cx="1071538" cy="2214554"/>
          </a:xfrm>
          <a:prstGeom prst="rect">
            <a:avLst/>
          </a:prstGeom>
          <a:noFill/>
        </p:spPr>
      </p:pic>
      <p:pic>
        <p:nvPicPr>
          <p:cNvPr id="6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4123" y="-114626"/>
            <a:ext cx="1071538" cy="2214554"/>
          </a:xfrm>
          <a:prstGeom prst="rect">
            <a:avLst/>
          </a:prstGeom>
          <a:noFill/>
        </p:spPr>
      </p:pic>
      <p:pic>
        <p:nvPicPr>
          <p:cNvPr id="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3727966"/>
            <a:ext cx="1071538" cy="2214554"/>
          </a:xfrm>
          <a:prstGeom prst="rect">
            <a:avLst/>
          </a:prstGeom>
          <a:noFill/>
        </p:spPr>
      </p:pic>
      <p:pic>
        <p:nvPicPr>
          <p:cNvPr id="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l="4114" t="-9375" r="-4114" b="50000"/>
          <a:stretch/>
        </p:blipFill>
        <p:spPr bwMode="auto">
          <a:xfrm>
            <a:off x="8154494" y="5565921"/>
            <a:ext cx="1071538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171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649"/>
    </mc:Choice>
    <mc:Fallback>
      <p:transition spd="slow" advClick="0" advTm="564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4290"/>
            <a:ext cx="7200800" cy="1143000"/>
          </a:xfrm>
        </p:spPr>
        <p:txBody>
          <a:bodyPr>
            <a:normAutofit/>
            <a:scene3d>
              <a:camera prst="perspectiveLef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СПІВДРУЖНІСТЬ</a:t>
            </a:r>
            <a:b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ПИТАНЬ ДИСЦИПЛІНИ ТА ПОРЯДКУ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9883" y="41490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600200"/>
            <a:ext cx="6192689" cy="44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74FF9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535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201"/>
    </mc:Choice>
    <mc:Fallback>
      <p:transition spd="slow" advClick="0" advTm="420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4290"/>
            <a:ext cx="7200800" cy="1143000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СПІВДРУЖНІСТЬ З ПИТАНЬ</a:t>
            </a:r>
            <a:br>
              <a:rPr lang="uk-UA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ДИСЦИПЛІНИ ТА </a:t>
            </a:r>
            <a:r>
              <a:rPr lang="uk-UA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ПОРЯДКУ</a:t>
            </a:r>
            <a:br>
              <a:rPr lang="uk-UA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ДІЯЛЬНОСТІ:</a:t>
            </a:r>
            <a:endParaRPr lang="ru-RU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sp>
        <p:nvSpPr>
          <p:cNvPr id="41" name="Содержимое 40"/>
          <p:cNvSpPr>
            <a:spLocks noGrp="1"/>
          </p:cNvSpPr>
          <p:nvPr>
            <p:ph idx="1"/>
          </p:nvPr>
        </p:nvSpPr>
        <p:spPr>
          <a:xfrm>
            <a:off x="457200" y="1600200"/>
            <a:ext cx="7427168" cy="452596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r>
              <a:rPr lang="uk-UA" dirty="0">
                <a:solidFill>
                  <a:srgbClr val="FFC000"/>
                </a:solidFill>
              </a:rPr>
              <a:t>організовує чергування класних колективів </a:t>
            </a:r>
            <a:endParaRPr lang="uk-UA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rgbClr val="FFC000"/>
                </a:solidFill>
              </a:rPr>
              <a:t> </a:t>
            </a:r>
            <a:r>
              <a:rPr lang="uk-UA" dirty="0" smtClean="0">
                <a:solidFill>
                  <a:srgbClr val="FFC000"/>
                </a:solidFill>
              </a:rPr>
              <a:t>   по </a:t>
            </a:r>
            <a:r>
              <a:rPr lang="uk-UA" dirty="0">
                <a:solidFill>
                  <a:srgbClr val="FFC000"/>
                </a:solidFill>
              </a:rPr>
              <a:t>школі, на вечорах;</a:t>
            </a:r>
          </a:p>
          <a:p>
            <a:r>
              <a:rPr lang="uk-UA" dirty="0">
                <a:solidFill>
                  <a:srgbClr val="FFC000"/>
                </a:solidFill>
              </a:rPr>
              <a:t>виховує в учнях бережливе ставлення до збереження шкільного майна;</a:t>
            </a:r>
          </a:p>
          <a:p>
            <a:r>
              <a:rPr lang="uk-UA" dirty="0">
                <a:solidFill>
                  <a:srgbClr val="FFC000"/>
                </a:solidFill>
              </a:rPr>
              <a:t>слідкує за дотриманням учнями Правил для учнів;  </a:t>
            </a:r>
          </a:p>
          <a:p>
            <a:r>
              <a:rPr lang="uk-UA" dirty="0">
                <a:solidFill>
                  <a:srgbClr val="FFC000"/>
                </a:solidFill>
              </a:rPr>
              <a:t>виставляє рейтингову оцінку «Найкращий клас» ( графи: чергування по школі,  шкільна форма</a:t>
            </a:r>
            <a:r>
              <a:rPr lang="uk-UA" dirty="0" smtClean="0">
                <a:solidFill>
                  <a:srgbClr val="FFC000"/>
                </a:solidFill>
              </a:rPr>
              <a:t>);</a:t>
            </a:r>
            <a:endParaRPr lang="uk-UA" dirty="0">
              <a:solidFill>
                <a:srgbClr val="FFC000"/>
              </a:solidFill>
            </a:endParaRPr>
          </a:p>
          <a:p>
            <a:r>
              <a:rPr lang="uk-UA" dirty="0">
                <a:solidFill>
                  <a:srgbClr val="FFC000"/>
                </a:solidFill>
              </a:rPr>
              <a:t>звітує І раз на  семестр.</a:t>
            </a:r>
            <a:endParaRPr lang="ru-RU" dirty="0">
              <a:solidFill>
                <a:srgbClr val="FFC000"/>
              </a:solidFill>
            </a:endParaRPr>
          </a:p>
          <a:p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181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1331"/>
    </mc:Choice>
    <mc:Fallback>
      <p:transition spd="slow" advClick="0" advTm="1133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73215"/>
            <a:ext cx="7688333" cy="360040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/>
              <a:t>Педагог-консультант</a:t>
            </a:r>
            <a:r>
              <a:rPr lang="ru-RU" dirty="0" smtClean="0"/>
              <a:t>: в</a:t>
            </a:r>
            <a:r>
              <a:rPr lang="uk-UA" dirty="0" err="1" smtClean="0"/>
              <a:t>читель</a:t>
            </a:r>
            <a:r>
              <a:rPr lang="uk-UA" dirty="0" smtClean="0"/>
              <a:t> української мови та літератури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87624" y="5836181"/>
            <a:ext cx="5904656" cy="598637"/>
          </a:xfrm>
        </p:spPr>
        <p:txBody>
          <a:bodyPr>
            <a:normAutofit fontScale="92500"/>
          </a:bodyPr>
          <a:lstStyle/>
          <a:p>
            <a:pPr algn="ctr"/>
            <a:r>
              <a:rPr lang="uk-UA" sz="3600" dirty="0" smtClean="0"/>
              <a:t>Поліщук Світлана Миколаївна</a:t>
            </a:r>
            <a:endParaRPr lang="ru-RU" sz="3600" dirty="0"/>
          </a:p>
        </p:txBody>
      </p:sp>
      <p:pic>
        <p:nvPicPr>
          <p:cNvPr id="6146" name="Picture 2" descr="F:\фото -2\табір\P603023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77" r="12477"/>
          <a:stretch>
            <a:fillRect/>
          </a:stretch>
        </p:blipFill>
        <p:spPr bwMode="auto">
          <a:xfrm>
            <a:off x="1835696" y="626524"/>
            <a:ext cx="4752528" cy="4746691"/>
          </a:xfrm>
          <a:prstGeom prst="rect">
            <a:avLst/>
          </a:prstGeom>
          <a:noFill/>
        </p:spPr>
      </p:pic>
      <p:pic>
        <p:nvPicPr>
          <p:cNvPr id="5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9310" y="0"/>
            <a:ext cx="1071538" cy="2214554"/>
          </a:xfrm>
          <a:prstGeom prst="rect">
            <a:avLst/>
          </a:prstGeom>
          <a:noFill/>
        </p:spPr>
      </p:pic>
      <p:pic>
        <p:nvPicPr>
          <p:cNvPr id="6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9310" y="1988840"/>
            <a:ext cx="1071538" cy="2214554"/>
          </a:xfrm>
          <a:prstGeom prst="rect">
            <a:avLst/>
          </a:prstGeom>
          <a:noFill/>
        </p:spPr>
      </p:pic>
      <p:pic>
        <p:nvPicPr>
          <p:cNvPr id="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3028395"/>
            <a:ext cx="1071538" cy="2214554"/>
          </a:xfrm>
          <a:prstGeom prst="rect">
            <a:avLst/>
          </a:prstGeom>
          <a:noFill/>
        </p:spPr>
      </p:pic>
      <p:pic>
        <p:nvPicPr>
          <p:cNvPr id="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1398" y="4839209"/>
            <a:ext cx="1071538" cy="221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529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960"/>
    </mc:Choice>
    <mc:Fallback>
      <p:transition spd="slow" advClick="0" advTm="496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Перший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урок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"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-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єдина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країна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"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187825" y="1535113"/>
            <a:ext cx="4498975" cy="885775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7030A0"/>
                </a:solidFill>
              </a:rPr>
              <a:t>ВИРОСТАЙ, ДИТИНО, Й ПАМЯТАЙ:</a:t>
            </a:r>
          </a:p>
          <a:p>
            <a:r>
              <a:rPr lang="uk-UA" sz="1800" dirty="0" smtClean="0">
                <a:solidFill>
                  <a:srgbClr val="7030A0"/>
                </a:solidFill>
              </a:rPr>
              <a:t>БАТЬКІВЩИНА – ТО НАЙКРАЩИЙ КРАЙ!</a:t>
            </a: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25" y="3239732"/>
            <a:ext cx="4047820" cy="3289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>
            <a:off x="107505" y="2057400"/>
            <a:ext cx="3962220" cy="3505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747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663"/>
    </mc:Choice>
    <mc:Fallback>
      <p:transition spd="slow" advClick="0" advTm="766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14290"/>
            <a:ext cx="3294096" cy="1143000"/>
          </a:xfrm>
        </p:spPr>
        <p:txBody>
          <a:bodyPr>
            <a:normAutofit/>
          </a:bodyPr>
          <a:lstStyle/>
          <a:p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СВЯТО ОСЕНІ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8" r="10299" b="30889"/>
          <a:stretch/>
        </p:blipFill>
        <p:spPr>
          <a:xfrm>
            <a:off x="5694154" y="4005065"/>
            <a:ext cx="3449846" cy="272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5995673" y="1196752"/>
            <a:ext cx="284680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9" y="3545573"/>
            <a:ext cx="3151035" cy="299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/>
        </p:blipFill>
        <p:spPr>
          <a:xfrm>
            <a:off x="247352" y="548680"/>
            <a:ext cx="3316536" cy="264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8" r="11218"/>
          <a:stretch/>
        </p:blipFill>
        <p:spPr>
          <a:xfrm>
            <a:off x="3113756" y="2420888"/>
            <a:ext cx="2881917" cy="2819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76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732"/>
    </mc:Choice>
    <mc:Fallback>
      <p:transition spd="slow" advClick="0" advTm="573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04156" y="1063933"/>
            <a:ext cx="7748934" cy="547260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ШКОЛА  - ЦЕ </a:t>
            </a:r>
            <a: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МАЛЕНЬКА ДЕРЖАВА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pPr marL="0" indent="0" algn="just">
              <a:buNone/>
            </a:pP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 </a:t>
            </a:r>
            <a: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 ЦІЙ ДЕРЖАВІ МАЮТЬ БУТИ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ОСОБЛИВІ </a:t>
            </a:r>
            <a: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ЗАКОНИ,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ЗВИЧАЇ ТА </a:t>
            </a:r>
            <a: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ТРАДИЦІЇ, СУТНІСТЬ ТА СПРЯМОВАНІСТЬ ЯКИХ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ВИЗНАЧАЮТЬСЯ </a:t>
            </a:r>
            <a: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ІДЕЯМИ ТА МРІЯМИ, ЩО НАРОДЖУЮТЬСЯ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БАГАТОЮ ДИТЯЧОЮ </a:t>
            </a:r>
            <a: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ФАНТАЗІЄЮ І БАЖАННЯМ ЗАЛИШИТИ ПІСЛЯ СЕБЕ ДОБРІ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СПРАВИ</a:t>
            </a:r>
            <a:r>
              <a:rPr lang="uk-UA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…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ВАСИЛЬ СУХОМЛИНСЬКИЙ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869564"/>
      </p:ext>
    </p:extLst>
  </p:cSld>
  <p:clrMapOvr>
    <a:masterClrMapping/>
  </p:clrMapOvr>
  <p:transition spd="slow" advClick="0" advTm="558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848872" cy="715807"/>
          </a:xfrm>
        </p:spPr>
        <p:txBody>
          <a:bodyPr>
            <a:normAutofit fontScale="90000"/>
          </a:bodyPr>
          <a:lstStyle/>
          <a:p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Вибори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президента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</a:t>
            </a:r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льного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парламенту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schoolgaivka.klasna.com/uploads/editor/4044/342588/news_/images/20141011_100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5" y="917536"/>
            <a:ext cx="3618047" cy="2536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schoolgaivka.klasna.com/uploads/editor/4044/342588/news_/images/20141011_1002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32609"/>
            <a:ext cx="3234581" cy="2699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choolgaivka.klasna.com/uploads/editor/4044/342588/news_/images/20141011_1005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52628"/>
            <a:ext cx="3570338" cy="25361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schoolgaivka.klasna.com/uploads/editor/4044/342588/news_/images/20141011_1023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48878"/>
            <a:ext cx="3174294" cy="268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812"/>
    </mc:Choice>
    <mc:Fallback>
      <p:transition spd="slow" advClick="0" advTm="681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28670"/>
            <a:ext cx="7317456" cy="556114"/>
          </a:xfrm>
        </p:spPr>
        <p:txBody>
          <a:bodyPr>
            <a:no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КОМАНДА-УЧАСНИЦЯ</a:t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РАЙОННОГО ЧЕМПІОНАТУ З ІНТЕЛЕКТУАЛЬНИХ ІГОР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3" y="1903565"/>
            <a:ext cx="4009901" cy="289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65" y="3760468"/>
            <a:ext cx="3686397" cy="2910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34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390"/>
    </mc:Choice>
    <mc:Fallback>
      <p:transition spd="slow" advClick="0" advTm="439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574F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574F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толерантності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81" y="4110437"/>
            <a:ext cx="3657600" cy="2918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1"/>
          <a:stretch/>
        </p:blipFill>
        <p:spPr>
          <a:xfrm>
            <a:off x="4373353" y="1417997"/>
            <a:ext cx="3657106" cy="2542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3" y="1052736"/>
            <a:ext cx="3657600" cy="2989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0437"/>
            <a:ext cx="3618530" cy="2713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4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609"/>
    </mc:Choice>
    <mc:Fallback>
      <p:transition spd="slow" advClick="0" advTm="4609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36351" r="23226" b="10100"/>
          <a:stretch/>
        </p:blipFill>
        <p:spPr>
          <a:xfrm>
            <a:off x="6656" y="3150361"/>
            <a:ext cx="3787629" cy="298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383" y="260648"/>
            <a:ext cx="2757457" cy="2232248"/>
          </a:xfrm>
        </p:spPr>
        <p:txBody>
          <a:bodyPr>
            <a:norm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</a:t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уЧИТЕЛЯ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6"/>
          <a:stretch/>
        </p:blipFill>
        <p:spPr>
          <a:xfrm>
            <a:off x="3351992" y="260649"/>
            <a:ext cx="468052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/>
          <a:stretch/>
        </p:blipFill>
        <p:spPr>
          <a:xfrm>
            <a:off x="3811971" y="3573016"/>
            <a:ext cx="4220542" cy="314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328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385"/>
    </mc:Choice>
    <mc:Fallback>
      <p:transition spd="slow" advClick="0" advTm="638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6072198" cy="700044"/>
          </a:xfrm>
        </p:spPr>
        <p:txBody>
          <a:bodyPr>
            <a:normAutofit fontScale="90000"/>
          </a:bodyPr>
          <a:lstStyle/>
          <a:p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Лінійка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Слави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</a:t>
            </a:r>
            <a:r>
              <a:rPr lang="ru-RU" sz="28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Дякуємо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  <a:r>
              <a:rPr lang="ru-RU" sz="28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життя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 </a:t>
            </a:r>
            <a:r>
              <a:rPr lang="ru-RU" sz="28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біля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обеліска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загиблим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воїнам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b="17520"/>
          <a:stretch/>
        </p:blipFill>
        <p:spPr>
          <a:xfrm>
            <a:off x="598236" y="1038956"/>
            <a:ext cx="3685732" cy="281011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06" y="1038956"/>
            <a:ext cx="2963307" cy="2810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4800" r="5900" b="25850"/>
          <a:stretch/>
        </p:blipFill>
        <p:spPr>
          <a:xfrm>
            <a:off x="598236" y="3973690"/>
            <a:ext cx="7161677" cy="288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0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209"/>
    </mc:Choice>
    <mc:Fallback>
      <p:transition spd="slow" advClick="0" advTm="6209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/>
          <a:stretch/>
        </p:blipFill>
        <p:spPr>
          <a:xfrm>
            <a:off x="3607966" y="3594263"/>
            <a:ext cx="4464496" cy="3247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5372" y="274638"/>
            <a:ext cx="2947090" cy="1143000"/>
          </a:xfrm>
        </p:spPr>
        <p:txBody>
          <a:bodyPr>
            <a:normAutofit/>
          </a:bodyPr>
          <a:lstStyle/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t="26888" r="10111" b="-1"/>
          <a:stretch/>
        </p:blipFill>
        <p:spPr>
          <a:xfrm>
            <a:off x="179512" y="274638"/>
            <a:ext cx="5112568" cy="3425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522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210"/>
    </mc:Choice>
    <mc:Fallback>
      <p:transition spd="slow" advClick="0" advTm="621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988" y="235942"/>
            <a:ext cx="6400784" cy="61122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1800" b="1" cap="all" dirty="0" smtClean="0">
                <a:ln w="0"/>
                <a:solidFill>
                  <a:srgbClr val="66FF66"/>
                </a:solidFill>
                <a:effectLst>
                  <a:reflection blurRad="12700" stA="50000" endPos="50000" dist="5000" dir="5400000" sy="-100000" rotWithShape="0"/>
                </a:effectLst>
              </a:rPr>
              <a:t>ЗАХІД В РАМКАХ АКЦІЇ  “16 ДНІВ БЕЗ </a:t>
            </a:r>
            <a:r>
              <a:rPr lang="uk-UA" sz="2000" b="1" cap="all" dirty="0" smtClean="0">
                <a:ln w="0"/>
                <a:solidFill>
                  <a:srgbClr val="66FF66"/>
                </a:solidFill>
                <a:effectLst>
                  <a:reflection blurRad="12700" stA="50000" endPos="50000" dist="5000" dir="5400000" sy="-100000" rotWithShape="0"/>
                </a:effectLst>
              </a:rPr>
              <a:t>НАСИЛЬСТВА”</a:t>
            </a:r>
            <a:endParaRPr lang="ru-RU" sz="2000" b="1" cap="all" dirty="0">
              <a:ln w="0"/>
              <a:solidFill>
                <a:srgbClr val="66FF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" y="1268759"/>
            <a:ext cx="4214508" cy="455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5519"/>
            <a:ext cx="3701920" cy="281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3"/>
          <a:stretch/>
        </p:blipFill>
        <p:spPr>
          <a:xfrm>
            <a:off x="4572000" y="3861048"/>
            <a:ext cx="3701920" cy="3039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бъект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08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440"/>
    </mc:Choice>
    <mc:Fallback>
      <p:transition spd="slow" advClick="0" advTm="544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32" y="214290"/>
            <a:ext cx="4494599" cy="27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3"/>
          <a:stretch/>
        </p:blipFill>
        <p:spPr>
          <a:xfrm>
            <a:off x="467544" y="4098176"/>
            <a:ext cx="3312368" cy="240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Объект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0"/>
          <a:stretch/>
        </p:blipFill>
        <p:spPr>
          <a:xfrm>
            <a:off x="4499992" y="4098177"/>
            <a:ext cx="3384376" cy="2374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000100" y="2996952"/>
            <a:ext cx="700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Загальношкільна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лінійка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Вогонь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скорботи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серці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віки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 </a:t>
            </a:r>
          </a:p>
        </p:txBody>
      </p:sp>
    </p:spTree>
    <p:extLst>
      <p:ext uri="{BB962C8B-B14F-4D97-AF65-F5344CB8AC3E}">
        <p14:creationId xmlns:p14="http://schemas.microsoft.com/office/powerpoint/2010/main" val="224576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624"/>
    </mc:Choice>
    <mc:Fallback>
      <p:transition spd="slow" advClick="0" advTm="562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4290"/>
            <a:ext cx="3744416" cy="278266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АНДРІЇВСЬКІ</a:t>
            </a:r>
            <a:r>
              <a:rPr lang="uk-UA" sz="4000" b="1" dirty="0" smtClean="0">
                <a:ln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ВЕЧОРНИЦІ</a:t>
            </a:r>
            <a:endParaRPr lang="ru-RU" sz="4000" b="1" dirty="0">
              <a:ln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772430"/>
            <a:ext cx="3741658" cy="305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51557"/>
            <a:ext cx="420333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96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641"/>
    </mc:Choice>
    <mc:Fallback>
      <p:transition spd="slow" advClick="0" advTm="364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357818" cy="114300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6376" y="2084825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/>
          <a:stretch/>
        </p:blipFill>
        <p:spPr>
          <a:xfrm>
            <a:off x="1500166" y="214290"/>
            <a:ext cx="5357818" cy="3119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35363" r="18875" b="26926"/>
          <a:stretch/>
        </p:blipFill>
        <p:spPr>
          <a:xfrm>
            <a:off x="1115616" y="3489358"/>
            <a:ext cx="6048672" cy="3252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26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400"/>
    </mc:Choice>
    <mc:Fallback>
      <p:transition spd="slow" advClick="0" advTm="34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6786610" cy="1143000"/>
          </a:xfrm>
        </p:spPr>
        <p:txBody>
          <a:bodyPr>
            <a:norm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Мета самоврядування: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1028" name="Picture 4" descr="http://image.slidesharecdn.com/random-130314030821-phpapp02/95/-6-1024.jpg?cb=136326371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duotone>
              <a:prstClr val="black"/>
              <a:schemeClr val="bg2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6" b="16636"/>
          <a:stretch/>
        </p:blipFill>
        <p:spPr bwMode="auto">
          <a:xfrm>
            <a:off x="467544" y="1357290"/>
            <a:ext cx="7604918" cy="50006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43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5737"/>
    </mc:Choice>
    <mc:Fallback>
      <p:transition spd="slow" advClick="0" advTm="157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4290"/>
            <a:ext cx="2736304" cy="278266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Конкурси</a:t>
            </a:r>
            <a:r>
              <a:rPr lang="ru-RU" sz="3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"</a:t>
            </a:r>
            <a:r>
              <a:rPr lang="ru-RU" sz="3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Листівка</a:t>
            </a:r>
            <a:r>
              <a:rPr lang="ru-RU" sz="3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2014" та "</a:t>
            </a:r>
            <a:r>
              <a:rPr lang="ru-RU" sz="3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Новорічна</a:t>
            </a:r>
            <a:r>
              <a:rPr lang="ru-RU" sz="3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іграшка</a:t>
            </a:r>
            <a:r>
              <a:rPr lang="ru-RU" sz="3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"</a:t>
            </a:r>
            <a:br>
              <a:rPr lang="ru-RU" sz="3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воїнам</a:t>
            </a:r>
            <a:r>
              <a:rPr lang="ru-RU" sz="3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АТО</a:t>
            </a:r>
            <a:endParaRPr lang="ru-RU" sz="31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12972" r="-5487" b="-2622"/>
          <a:stretch/>
        </p:blipFill>
        <p:spPr>
          <a:xfrm>
            <a:off x="4724893" y="3691593"/>
            <a:ext cx="4197647" cy="298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7" y="3691592"/>
            <a:ext cx="4319169" cy="283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 b="15350"/>
          <a:stretch/>
        </p:blipFill>
        <p:spPr>
          <a:xfrm>
            <a:off x="2960104" y="68619"/>
            <a:ext cx="4924264" cy="3422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090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850"/>
    </mc:Choice>
    <mc:Fallback>
      <p:transition spd="slow" advClick="0" advTm="785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362" y="285855"/>
            <a:ext cx="5357818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ЗУСТРІЧ З ВОЇНОМ-ЗЕМЛЯКОМ ЛАЗАРЕМ МАКСИМОМ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1414042"/>
            <a:ext cx="4299089" cy="5255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882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34"/>
    </mc:Choice>
    <mc:Fallback>
      <p:transition spd="slow" advClick="0" advTm="603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14290"/>
            <a:ext cx="3500462" cy="1143000"/>
          </a:xfrm>
        </p:spPr>
        <p:txBody>
          <a:bodyPr>
            <a:normAutofit/>
          </a:bodyPr>
          <a:lstStyle/>
          <a:p>
            <a:r>
              <a:rPr lang="uk-UA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НОВОРІЧНЕ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СВЯТО</a:t>
            </a:r>
            <a:endParaRPr lang="ru-RU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85702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67192"/>
            <a:ext cx="3356446" cy="2957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-183" r="2414" b="183"/>
          <a:stretch/>
        </p:blipFill>
        <p:spPr>
          <a:xfrm>
            <a:off x="611560" y="3689589"/>
            <a:ext cx="3672408" cy="284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60135"/>
            <a:ext cx="3528392" cy="2686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48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921"/>
    </mc:Choice>
    <mc:Fallback>
      <p:transition spd="slow" advClick="0" advTm="692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День Святого Валентина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3"/>
          <a:stretch/>
        </p:blipFill>
        <p:spPr>
          <a:xfrm>
            <a:off x="457200" y="1512185"/>
            <a:ext cx="4752528" cy="3333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6"/>
          <a:stretch/>
        </p:blipFill>
        <p:spPr>
          <a:xfrm rot="1351382">
            <a:off x="4283968" y="3717033"/>
            <a:ext cx="3757471" cy="2891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57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7201"/>
    </mc:Choice>
    <mc:Fallback>
      <p:transition spd="slow" advClick="0" advTm="720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56" y="3489316"/>
            <a:ext cx="4248472" cy="3168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13216"/>
            <a:ext cx="8229600" cy="70442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Подорож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до Театру </a:t>
            </a:r>
            <a:r>
              <a:rPr lang="ru-RU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Корифеїв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409"/>
            <a:ext cx="4352788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183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561"/>
    </mc:Choice>
    <mc:Fallback>
      <p:transition spd="slow" advClick="0" advTm="656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89" y="4241572"/>
            <a:ext cx="2357996" cy="22962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357818" cy="1143000"/>
          </a:xfrm>
        </p:spPr>
        <p:txBody>
          <a:bodyPr>
            <a:noAutofit/>
          </a:bodyPr>
          <a:lstStyle/>
          <a:p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Екскурсія до пам’ятного знаку загиблим воїнам в АТО та Алеєю Слави «Героям АТО Кіровоградщини»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9310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74" y="1556792"/>
            <a:ext cx="3240360" cy="24048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4" y="4379367"/>
            <a:ext cx="2583200" cy="2157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4" y="1556792"/>
            <a:ext cx="3483022" cy="2404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4" r="7121"/>
          <a:stretch/>
        </p:blipFill>
        <p:spPr>
          <a:xfrm>
            <a:off x="3234420" y="4005064"/>
            <a:ext cx="230425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843"/>
    </mc:Choice>
    <mc:Fallback>
      <p:transition spd="slow" advClick="0" advTm="684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249175"/>
            <a:ext cx="2736304" cy="24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357818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  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 БЕРЕЗНЯ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8"/>
          <a:stretch/>
        </p:blipFill>
        <p:spPr>
          <a:xfrm>
            <a:off x="155234" y="4509120"/>
            <a:ext cx="2904598" cy="2160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20008" r="-286" b="-1733"/>
          <a:stretch/>
        </p:blipFill>
        <p:spPr>
          <a:xfrm>
            <a:off x="5508104" y="4143380"/>
            <a:ext cx="2694812" cy="252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9" r="12772"/>
          <a:stretch/>
        </p:blipFill>
        <p:spPr>
          <a:xfrm>
            <a:off x="82501" y="150698"/>
            <a:ext cx="2977331" cy="2503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18238" b="3350"/>
          <a:stretch/>
        </p:blipFill>
        <p:spPr>
          <a:xfrm>
            <a:off x="2051721" y="2018853"/>
            <a:ext cx="4131366" cy="2778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224"/>
    </mc:Choice>
    <mc:Fallback>
      <p:transition spd="slow" advClick="0" advTm="5224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357818" cy="114300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Пропонуй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Плануй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 </a:t>
            </a:r>
            <a:b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Організовуй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Виконуй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uk-UA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2500306"/>
            <a:ext cx="7099152" cy="33239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в наших руках, </a:t>
            </a:r>
            <a:endParaRPr lang="ru-RU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тому </a:t>
            </a:r>
            <a:r>
              <a:rPr lang="ru-RU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опускати</a:t>
            </a:r>
            <a:r>
              <a:rPr lang="ru-RU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0266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225"/>
    </mc:Choice>
    <mc:Fallback>
      <p:transition spd="slow" advClick="0" advTm="5225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7427168" cy="5073427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Ми </a:t>
            </a:r>
            <a:r>
              <a:rPr lang="ru-RU" sz="36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віримо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що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нас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вийде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все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адже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всіх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нас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об’єдню</a:t>
            </a:r>
            <a:r>
              <a:rPr lang="uk-UA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є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спільна</a:t>
            </a:r>
            <a:endParaRPr lang="ru-RU" sz="3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ідея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співпраці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взаємодопомога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взаємоповага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тому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що</a:t>
            </a:r>
            <a:endParaRPr lang="ru-RU" sz="3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тільки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таких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умовах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кожна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особистість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може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відчувати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себе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вільною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і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впевненою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 </a:t>
            </a:r>
            <a:r>
              <a:rPr lang="ru-RU" sz="3600" b="1" i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успіху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10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16224"/>
            <a:ext cx="1071538" cy="2214554"/>
          </a:xfrm>
          <a:prstGeom prst="rect">
            <a:avLst/>
          </a:prstGeom>
          <a:noFill/>
        </p:spPr>
      </p:pic>
      <p:pic>
        <p:nvPicPr>
          <p:cNvPr id="11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3926221"/>
            <a:ext cx="1071538" cy="2214554"/>
          </a:xfrm>
          <a:prstGeom prst="rect">
            <a:avLst/>
          </a:prstGeom>
          <a:noFill/>
        </p:spPr>
      </p:pic>
      <p:pic>
        <p:nvPicPr>
          <p:cNvPr id="1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l="4114" t="-6812" r="-4114" b="54478"/>
          <a:stretch/>
        </p:blipFill>
        <p:spPr bwMode="auto">
          <a:xfrm>
            <a:off x="8072462" y="5699037"/>
            <a:ext cx="1071538" cy="115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606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9313"/>
    </mc:Choice>
    <mc:Fallback>
      <p:transition spd="slow" advClick="0" advTm="931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7427168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sz="5400" b="1" dirty="0" smtClean="0">
              <a:ln/>
              <a:solidFill>
                <a:srgbClr val="FFFF0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endParaRPr lang="uk-UA" sz="5400" b="1" dirty="0">
              <a:ln/>
              <a:solidFill>
                <a:srgbClr val="FFFF0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endParaRPr lang="uk-UA" sz="5400" b="1" dirty="0" smtClean="0">
              <a:ln/>
              <a:solidFill>
                <a:srgbClr val="FFFF0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uk-UA" sz="5400" b="1" dirty="0" smtClean="0">
                <a:ln/>
                <a:solidFill>
                  <a:srgbClr val="FFFF00"/>
                </a:solidFill>
                <a:latin typeface="Monotype Corsiva" pitchFamily="66" charset="0"/>
              </a:rPr>
              <a:t>Дякуємо </a:t>
            </a:r>
            <a:r>
              <a:rPr lang="uk-UA" sz="5400" b="1" dirty="0">
                <a:ln/>
                <a:solidFill>
                  <a:srgbClr val="FFFF00"/>
                </a:solidFill>
                <a:latin typeface="Monotype Corsiva" pitchFamily="66" charset="0"/>
              </a:rPr>
              <a:t>за увагу!</a:t>
            </a:r>
          </a:p>
          <a:p>
            <a:endParaRPr lang="ru-RU" sz="5400" dirty="0"/>
          </a:p>
        </p:txBody>
      </p:sp>
      <p:pic>
        <p:nvPicPr>
          <p:cNvPr id="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10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16224"/>
            <a:ext cx="1071538" cy="2214554"/>
          </a:xfrm>
          <a:prstGeom prst="rect">
            <a:avLst/>
          </a:prstGeom>
          <a:noFill/>
        </p:spPr>
      </p:pic>
      <p:pic>
        <p:nvPicPr>
          <p:cNvPr id="11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3926221"/>
            <a:ext cx="1071538" cy="2214554"/>
          </a:xfrm>
          <a:prstGeom prst="rect">
            <a:avLst/>
          </a:prstGeom>
          <a:noFill/>
        </p:spPr>
      </p:pic>
      <p:pic>
        <p:nvPicPr>
          <p:cNvPr id="1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l="4114" t="-6812" r="-4114" b="54478"/>
          <a:stretch/>
        </p:blipFill>
        <p:spPr bwMode="auto">
          <a:xfrm>
            <a:off x="8072462" y="5699037"/>
            <a:ext cx="1071538" cy="115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36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Структура </a:t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шкільного парламенту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7239000" cy="484632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/>
          </a:p>
          <a:p>
            <a:pPr>
              <a:buNone/>
            </a:pPr>
            <a:r>
              <a:rPr lang="uk-UA" dirty="0"/>
              <a:t> 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79272657"/>
              </p:ext>
            </p:extLst>
          </p:nvPr>
        </p:nvGraphicFramePr>
        <p:xfrm>
          <a:off x="1763688" y="1571612"/>
          <a:ext cx="7272808" cy="516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6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1962609"/>
            <a:ext cx="1071538" cy="2214554"/>
          </a:xfrm>
          <a:prstGeom prst="rect">
            <a:avLst/>
          </a:prstGeom>
          <a:noFill/>
        </p:spPr>
      </p:pic>
      <p:pic>
        <p:nvPicPr>
          <p:cNvPr id="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3927098"/>
            <a:ext cx="1071538" cy="2214554"/>
          </a:xfrm>
          <a:prstGeom prst="rect">
            <a:avLst/>
          </a:prstGeom>
          <a:noFill/>
        </p:spPr>
      </p:pic>
      <p:pic>
        <p:nvPicPr>
          <p:cNvPr id="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1031" y="5750723"/>
            <a:ext cx="1071538" cy="221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37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44"/>
    </mc:Choice>
    <mc:Fallback>
      <p:transition spd="slow" advClick="0" advTm="504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5808138" cy="105447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</a:t>
            </a:r>
            <a:b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УЧНІВСЬКОГО  ПАРЛАМЕНТУ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4104456" cy="5089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627784" y="6430947"/>
            <a:ext cx="352839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ДЕЙНЕКА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МАРИНА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5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73"/>
    </mc:Choice>
    <mc:Fallback>
      <p:transition spd="slow" advClick="0" advTm="507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4290"/>
            <a:ext cx="72008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СПІВДРУЖНІСТЬ  З ПИТАНЬ ОСВІТИ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000504"/>
            <a:ext cx="1071538" cy="2214554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357290"/>
            <a:ext cx="6905740" cy="5168054"/>
          </a:xfrm>
          <a:prstGeom prst="rect">
            <a:avLst/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000768"/>
            <a:ext cx="1071538" cy="857232"/>
          </a:xfrm>
          <a:prstGeom prst="rect">
            <a:avLst/>
          </a:prstGeom>
          <a:noFill/>
        </p:spPr>
      </p:pic>
      <p:pic>
        <p:nvPicPr>
          <p:cNvPr id="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00240"/>
            <a:ext cx="1071538" cy="221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89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641"/>
    </mc:Choice>
    <mc:Fallback>
      <p:transition spd="slow" advClick="0" advTm="564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571480"/>
            <a:ext cx="5952154" cy="100013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СПІВДРУЖНІСТЬ  </a:t>
            </a:r>
            <a:r>
              <a:rPr lang="uk-UA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ПИТАНЬ </a:t>
            </a: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b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ДІЯЛЬНОСТІ:</a:t>
            </a:r>
            <a:r>
              <a:rPr lang="uk-UA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sp>
        <p:nvSpPr>
          <p:cNvPr id="41" name="Содержимое 40"/>
          <p:cNvSpPr>
            <a:spLocks noGrp="1"/>
          </p:cNvSpPr>
          <p:nvPr>
            <p:ph idx="1"/>
          </p:nvPr>
        </p:nvSpPr>
        <p:spPr>
          <a:xfrm>
            <a:off x="457200" y="1600200"/>
            <a:ext cx="7499176" cy="45259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uk-UA" dirty="0">
                <a:solidFill>
                  <a:srgbClr val="FFC000"/>
                </a:solidFill>
              </a:rPr>
              <a:t>проводить індивідуальні </a:t>
            </a:r>
            <a:r>
              <a:rPr lang="uk-UA" dirty="0" smtClean="0">
                <a:solidFill>
                  <a:srgbClr val="FFC000"/>
                </a:solidFill>
              </a:rPr>
              <a:t>заняття;                                                                                                                                         </a:t>
            </a:r>
            <a:endParaRPr lang="uk-UA" dirty="0">
              <a:solidFill>
                <a:srgbClr val="FFC000"/>
              </a:solidFill>
            </a:endParaRPr>
          </a:p>
          <a:p>
            <a:r>
              <a:rPr lang="uk-UA" dirty="0" smtClean="0">
                <a:solidFill>
                  <a:srgbClr val="FFC000"/>
                </a:solidFill>
              </a:rPr>
              <a:t>консультативні </a:t>
            </a:r>
            <a:r>
              <a:rPr lang="uk-UA" dirty="0">
                <a:solidFill>
                  <a:srgbClr val="FFC000"/>
                </a:solidFill>
              </a:rPr>
              <a:t>пункти;</a:t>
            </a:r>
          </a:p>
          <a:p>
            <a:r>
              <a:rPr lang="uk-UA" dirty="0">
                <a:solidFill>
                  <a:srgbClr val="FFC000"/>
                </a:solidFill>
              </a:rPr>
              <a:t>організовує допомогу в навчанні; </a:t>
            </a:r>
          </a:p>
          <a:p>
            <a:r>
              <a:rPr lang="uk-UA" dirty="0" smtClean="0">
                <a:solidFill>
                  <a:srgbClr val="FFC000"/>
                </a:solidFill>
              </a:rPr>
              <a:t>веде </a:t>
            </a:r>
            <a:r>
              <a:rPr lang="uk-UA" dirty="0">
                <a:solidFill>
                  <a:srgbClr val="FFC000"/>
                </a:solidFill>
              </a:rPr>
              <a:t>контроль за відвідуванням уроків;</a:t>
            </a:r>
          </a:p>
          <a:p>
            <a:r>
              <a:rPr lang="uk-UA" dirty="0">
                <a:solidFill>
                  <a:srgbClr val="FFC000"/>
                </a:solidFill>
              </a:rPr>
              <a:t>виставляє бал в рейтинговій оцінці «Найкращий клас», графа «Відвідування»;</a:t>
            </a:r>
          </a:p>
          <a:p>
            <a:r>
              <a:rPr lang="uk-UA" dirty="0">
                <a:solidFill>
                  <a:srgbClr val="FFC000"/>
                </a:solidFill>
              </a:rPr>
              <a:t>піклується про створення сприятливих умов для навчання;</a:t>
            </a:r>
          </a:p>
          <a:p>
            <a:r>
              <a:rPr lang="uk-UA" dirty="0">
                <a:solidFill>
                  <a:srgbClr val="FFC000"/>
                </a:solidFill>
              </a:rPr>
              <a:t>надає допомогу у проведенні Дня самоврядування.</a:t>
            </a:r>
            <a:endParaRPr lang="ru-RU" dirty="0">
              <a:solidFill>
                <a:srgbClr val="FFC000"/>
              </a:solidFill>
            </a:endParaRPr>
          </a:p>
          <a:p>
            <a:endParaRPr lang="ru-RU" dirty="0"/>
          </a:p>
        </p:txBody>
      </p:sp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20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867"/>
    </mc:Choice>
    <mc:Fallback>
      <p:transition spd="slow" advClick="0" advTm="1086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41433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4355976" y="260647"/>
            <a:ext cx="3528392" cy="5472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sz="2900" b="1" dirty="0" smtClean="0">
                <a:solidFill>
                  <a:srgbClr val="7030A0"/>
                </a:solidFill>
              </a:rPr>
              <a:t>Педагог-консультант:</a:t>
            </a:r>
            <a:r>
              <a:rPr lang="ru-RU" sz="2900" dirty="0" smtClean="0">
                <a:solidFill>
                  <a:srgbClr val="7030A0"/>
                </a:solidFill>
              </a:rPr>
              <a:t/>
            </a:r>
            <a:br>
              <a:rPr lang="ru-RU" sz="2900" dirty="0" smtClean="0">
                <a:solidFill>
                  <a:srgbClr val="7030A0"/>
                </a:solidFill>
              </a:rPr>
            </a:br>
            <a:r>
              <a:rPr lang="uk-UA" sz="2900" dirty="0" smtClean="0">
                <a:solidFill>
                  <a:srgbClr val="7030A0"/>
                </a:solidFill>
              </a:rPr>
              <a:t>заступник директора з навчально-виховної роботи</a:t>
            </a:r>
          </a:p>
          <a:p>
            <a:r>
              <a:rPr lang="uk-UA" sz="2900" dirty="0" smtClean="0">
                <a:solidFill>
                  <a:srgbClr val="7030A0"/>
                </a:solidFill>
              </a:rPr>
              <a:t> Максименко</a:t>
            </a:r>
          </a:p>
          <a:p>
            <a:r>
              <a:rPr lang="uk-UA" sz="2900" dirty="0" smtClean="0">
                <a:solidFill>
                  <a:srgbClr val="7030A0"/>
                </a:solidFill>
              </a:rPr>
              <a:t> Вікторія Леонідівна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9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691" t="24009" r="43966" b="57228"/>
          <a:stretch/>
        </p:blipFill>
        <p:spPr>
          <a:xfrm>
            <a:off x="457200" y="1643050"/>
            <a:ext cx="3710682" cy="3874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022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238"/>
    </mc:Choice>
    <mc:Fallback>
      <p:transition spd="slow" advClick="0" advTm="523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4290"/>
            <a:ext cx="7200800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СПІВДРУЖНІСТЬ  З  ПИТАНЬ  КУЛЬТУРИ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0"/>
            <a:ext cx="1071538" cy="2214554"/>
          </a:xfrm>
          <a:prstGeom prst="rect">
            <a:avLst/>
          </a:prstGeom>
          <a:noFill/>
        </p:spPr>
      </p:pic>
      <p:pic>
        <p:nvPicPr>
          <p:cNvPr id="3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2462" y="2071678"/>
            <a:ext cx="1071538" cy="2214554"/>
          </a:xfrm>
          <a:prstGeom prst="rect">
            <a:avLst/>
          </a:prstGeom>
          <a:noFill/>
        </p:spPr>
      </p:pic>
      <p:pic>
        <p:nvPicPr>
          <p:cNvPr id="3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9883" y="4149080"/>
            <a:ext cx="1071538" cy="2214554"/>
          </a:xfrm>
          <a:prstGeom prst="rect">
            <a:avLst/>
          </a:prstGeom>
          <a:noFill/>
        </p:spPr>
      </p:pic>
      <p:pic>
        <p:nvPicPr>
          <p:cNvPr id="42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 b="70969"/>
          <a:stretch>
            <a:fillRect/>
          </a:stretch>
        </p:blipFill>
        <p:spPr bwMode="auto">
          <a:xfrm>
            <a:off x="8072462" y="6215082"/>
            <a:ext cx="1071538" cy="642918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357290"/>
            <a:ext cx="6833733" cy="509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7415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675"/>
    </mc:Choice>
    <mc:Fallback>
      <p:transition spd="slow" advClick="0" advTm="467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</TotalTime>
  <Words>487</Words>
  <Application>Microsoft Office PowerPoint</Application>
  <PresentationFormat>Экран (4:3)</PresentationFormat>
  <Paragraphs>109</Paragraphs>
  <Slides>39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Monotype Corsiva</vt:lpstr>
      <vt:lpstr>Times New Roman</vt:lpstr>
      <vt:lpstr>Тема Office</vt:lpstr>
      <vt:lpstr>УЧНІВСЬКЕ САМОВРЯДУВАННЯ </vt:lpstr>
      <vt:lpstr>Презентация PowerPoint</vt:lpstr>
      <vt:lpstr>Мета самоврядування:</vt:lpstr>
      <vt:lpstr>Структура  шкільного парламенту</vt:lpstr>
      <vt:lpstr>ПРЕЗИДЕНТ  УЧНІВСЬКОГО  ПАРЛАМЕНТУ</vt:lpstr>
      <vt:lpstr>СПІВДРУЖНІСТЬ  З ПИТАНЬ ОСВІТИ</vt:lpstr>
      <vt:lpstr>СПІВДРУЖНІСТЬ  З ПИТАНЬ ОСВІТИ МЕТА ДІЯЛЬНОСТІ: </vt:lpstr>
      <vt:lpstr>Презентация PowerPoint</vt:lpstr>
      <vt:lpstr>СПІВДРУЖНІСТЬ  З  ПИТАНЬ  КУЛЬТУРИ</vt:lpstr>
      <vt:lpstr>СПІВДРУЖНІСТЬ  З  ПИТАНЬ КУЛЬТУРИ  МЕТА ДІЯЛЬНОСТІ:</vt:lpstr>
      <vt:lpstr>Педагог-консультант:  педагог-організатор  Головко Оксана Миколаївна</vt:lpstr>
      <vt:lpstr>СПІВДРУЖНІСТЬ  З ПИТАНЬ КРАЄЗНАВСТВА</vt:lpstr>
      <vt:lpstr>СПІВДРУЖНІСТЬ З ПИТАНЬ КРАЄЗНАВСТВА МЕТА ДІЯЛЬНОСТІ:</vt:lpstr>
      <vt:lpstr>Педагог-консультант:</vt:lpstr>
      <vt:lpstr>СПІВДРУЖНІСТЬ  З ПИТАНЬ ДИСЦИПЛІНИ ТА ПОРЯДКУ</vt:lpstr>
      <vt:lpstr>СПІВДРУЖНІСТЬ З ПИТАНЬ  ДИСЦИПЛІНИ ТА ПОРЯДКУ МЕТА ДІЯЛЬНОСТІ:</vt:lpstr>
      <vt:lpstr>Педагог-консультант: вчитель української мови та літератури</vt:lpstr>
      <vt:lpstr>Перший урок  "Україна - єдина країна"</vt:lpstr>
      <vt:lpstr>СВЯТО ОСЕНІ</vt:lpstr>
      <vt:lpstr>Вибори президента шкільного парламенту</vt:lpstr>
      <vt:lpstr>КОМАНДА-УЧАСНИЦЯ  РАЙОННОГО ЧЕМПІОНАТУ З ІНТЕЛЕКТУАЛЬНИХ ІГОР</vt:lpstr>
      <vt:lpstr>День толерантності </vt:lpstr>
      <vt:lpstr>ДЕНЬ  уЧИТЕЛЯ</vt:lpstr>
      <vt:lpstr>Лінійка Слави «Дякуємо за життя» біля обеліска загиблим воїнам</vt:lpstr>
      <vt:lpstr>ФЛЕШМОБ</vt:lpstr>
      <vt:lpstr>ЗАХІД В РАМКАХ АКЦІЇ  “16 ДНІВ БЕЗ НАСИЛЬСТВА”</vt:lpstr>
      <vt:lpstr>Презентация PowerPoint</vt:lpstr>
      <vt:lpstr>АНДРІЇВСЬКІ ВЕЧОРНИЦІ</vt:lpstr>
      <vt:lpstr>Презентация PowerPoint</vt:lpstr>
      <vt:lpstr>Конкурси "Листівка 2014" та "Новорічна іграшка" воїнам АТО</vt:lpstr>
      <vt:lpstr>ЗУСТРІЧ З ВОЇНОМ-ЗЕМЛЯКОМ ЛАЗАРЕМ МАКСИМОМ</vt:lpstr>
      <vt:lpstr>НОВОРІЧНЕ СВЯТО</vt:lpstr>
      <vt:lpstr>День Святого Валентина</vt:lpstr>
      <vt:lpstr>Подорож до Театру Корифеїв </vt:lpstr>
      <vt:lpstr>Екскурсія до пам’ятного знаку загиблим воїнам в АТО та Алеєю Слави «Героям АТО Кіровоградщини»</vt:lpstr>
      <vt:lpstr>   8 БЕРЕЗНЯ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УЧНІВСЬКЕ САМОВРЯДУВАННЯ</dc:title>
  <dc:creator>Пользователь Windows</dc:creator>
  <cp:lastModifiedBy>Пользователь Windows</cp:lastModifiedBy>
  <cp:revision>62</cp:revision>
  <dcterms:created xsi:type="dcterms:W3CDTF">2015-03-25T05:38:05Z</dcterms:created>
  <dcterms:modified xsi:type="dcterms:W3CDTF">2015-03-30T18:39:30Z</dcterms:modified>
</cp:coreProperties>
</file>